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3"/>
  </p:notesMasterIdLst>
  <p:sldIdLst>
    <p:sldId id="291" r:id="rId2"/>
    <p:sldId id="281" r:id="rId3"/>
    <p:sldId id="298" r:id="rId4"/>
    <p:sldId id="293" r:id="rId5"/>
    <p:sldId id="303" r:id="rId6"/>
    <p:sldId id="290" r:id="rId7"/>
    <p:sldId id="294" r:id="rId8"/>
    <p:sldId id="302" r:id="rId9"/>
    <p:sldId id="300" r:id="rId10"/>
    <p:sldId id="301" r:id="rId11"/>
    <p:sldId id="296" r:id="rId12"/>
  </p:sldIdLst>
  <p:sldSz cx="12192000" cy="6858000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ＭＳ Ｐゴシック" pitchFamily="1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ＭＳ Ｐゴシック" pitchFamily="1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ＭＳ Ｐゴシック" pitchFamily="1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ＭＳ Ｐゴシック" pitchFamily="1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ＭＳ Ｐゴシック" pitchFamily="1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ＭＳ Ｐゴシック" pitchFamily="1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ＭＳ Ｐゴシック" pitchFamily="1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ＭＳ Ｐゴシック" pitchFamily="1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ＭＳ Ｐゴシック" pitchFamily="1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BB59"/>
    <a:srgbClr val="39B0D4"/>
    <a:srgbClr val="727272"/>
    <a:srgbClr val="010000"/>
    <a:srgbClr val="FFA751"/>
    <a:srgbClr val="3232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799" autoAdjust="0"/>
    <p:restoredTop sz="94660"/>
  </p:normalViewPr>
  <p:slideViewPr>
    <p:cSldViewPr snapToGrid="0" snapToObjects="1">
      <p:cViewPr varScale="1">
        <p:scale>
          <a:sx n="78" d="100"/>
          <a:sy n="78" d="100"/>
        </p:scale>
        <p:origin x="1301" y="62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C4D5ADD5-2BBC-4A94-8F86-D9013941F742}" type="datetimeFigureOut">
              <a:rPr lang="en-US"/>
              <a:pPr/>
              <a:t>2/25/2026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EC790738-CFC9-4A5E-8424-6B42AA5706F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4945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38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ea typeface="ＭＳ Ｐゴシック" pitchFamily="1" charset="-128"/>
            </a:endParaRPr>
          </a:p>
        </p:txBody>
      </p:sp>
      <p:sp>
        <p:nvSpPr>
          <p:cNvPr id="1638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65F62A7E-A2F8-438F-9CF8-47DE63F471B4}" type="slidenum">
              <a:rPr lang="en-US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0732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ea typeface="ＭＳ Ｐゴシック" pitchFamily="1" charset="-128"/>
            </a:endParaRPr>
          </a:p>
        </p:txBody>
      </p:sp>
      <p:sp>
        <p:nvSpPr>
          <p:cNvPr id="1843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CA7B74D-3791-4AC6-8451-F10DBCCCDD9A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ＭＳ Ｐゴシック" pitchFamily="1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  <a:ea typeface="ＭＳ Ｐゴシック" pitchFamily="1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086727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38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>
              <a:ea typeface="ＭＳ Ｐゴシック" pitchFamily="1" charset="-128"/>
            </a:endParaRPr>
          </a:p>
        </p:txBody>
      </p:sp>
      <p:sp>
        <p:nvSpPr>
          <p:cNvPr id="1638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65F62A7E-A2F8-438F-9CF8-47DE63F471B4}" type="slidenum">
              <a:rPr lang="en-US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0732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ea typeface="ＭＳ Ｐゴシック" pitchFamily="1" charset="-128"/>
            </a:endParaRPr>
          </a:p>
        </p:txBody>
      </p:sp>
      <p:sp>
        <p:nvSpPr>
          <p:cNvPr id="1843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CA7B74D-3791-4AC6-8451-F10DBCCCDD9A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ＭＳ Ｐゴシック" pitchFamily="1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  <a:ea typeface="ＭＳ Ｐゴシック" pitchFamily="1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35054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9EB1DD-B799-2B3C-3788-19EA043B30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>
            <a:extLst>
              <a:ext uri="{FF2B5EF4-FFF2-40B4-BE49-F238E27FC236}">
                <a16:creationId xmlns:a16="http://schemas.microsoft.com/office/drawing/2014/main" id="{4BC64F4B-E53B-F0E5-40F5-63A07686146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4" name="Notes Placeholder 2">
            <a:extLst>
              <a:ext uri="{FF2B5EF4-FFF2-40B4-BE49-F238E27FC236}">
                <a16:creationId xmlns:a16="http://schemas.microsoft.com/office/drawing/2014/main" id="{F2B93C3F-0AF0-5C57-3D6C-24D590189D23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ea typeface="ＭＳ Ｐゴシック" pitchFamily="1" charset="-128"/>
            </a:endParaRPr>
          </a:p>
        </p:txBody>
      </p:sp>
      <p:sp>
        <p:nvSpPr>
          <p:cNvPr id="18435" name="Slide Number Placeholder 3">
            <a:extLst>
              <a:ext uri="{FF2B5EF4-FFF2-40B4-BE49-F238E27FC236}">
                <a16:creationId xmlns:a16="http://schemas.microsoft.com/office/drawing/2014/main" id="{342D9FCD-63A3-476C-B5BD-9BD6FC6A2AF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CA7B74D-3791-4AC6-8451-F10DBCCCDD9A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ＭＳ Ｐゴシック" pitchFamily="1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  <a:ea typeface="ＭＳ Ｐゴシック" pitchFamily="1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747064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ea typeface="ＭＳ Ｐゴシック" pitchFamily="1" charset="-128"/>
            </a:endParaRPr>
          </a:p>
        </p:txBody>
      </p:sp>
      <p:sp>
        <p:nvSpPr>
          <p:cNvPr id="1843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0CA7B74D-3791-4AC6-8451-F10DBCCCDD9A}" type="slidenum">
              <a:rPr lang="en-US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2062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ea typeface="ＭＳ Ｐゴシック" pitchFamily="1" charset="-128"/>
            </a:endParaRPr>
          </a:p>
        </p:txBody>
      </p:sp>
      <p:sp>
        <p:nvSpPr>
          <p:cNvPr id="1843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CA7B74D-3791-4AC6-8451-F10DBCCCDD9A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ＭＳ Ｐゴシック" pitchFamily="1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  <a:ea typeface="ＭＳ Ｐゴシック" pitchFamily="1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417228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ea typeface="ＭＳ Ｐゴシック" pitchFamily="1" charset="-128"/>
            </a:endParaRPr>
          </a:p>
        </p:txBody>
      </p:sp>
      <p:sp>
        <p:nvSpPr>
          <p:cNvPr id="1843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CA7B74D-3791-4AC6-8451-F10DBCCCDD9A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ＭＳ Ｐゴシック" pitchFamily="1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  <a:ea typeface="ＭＳ Ｐゴシック" pitchFamily="1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35054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ea typeface="ＭＳ Ｐゴシック" pitchFamily="1" charset="-128"/>
            </a:endParaRPr>
          </a:p>
        </p:txBody>
      </p:sp>
      <p:sp>
        <p:nvSpPr>
          <p:cNvPr id="1843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CA7B74D-3791-4AC6-8451-F10DBCCCDD9A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ＭＳ Ｐゴシック" pitchFamily="1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  <a:ea typeface="ＭＳ Ｐゴシック" pitchFamily="1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417228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ea typeface="ＭＳ Ｐゴシック" pitchFamily="1" charset="-128"/>
            </a:endParaRPr>
          </a:p>
        </p:txBody>
      </p:sp>
      <p:sp>
        <p:nvSpPr>
          <p:cNvPr id="1843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CA7B74D-3791-4AC6-8451-F10DBCCCDD9A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ＭＳ Ｐゴシック" pitchFamily="1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  <a:ea typeface="ＭＳ Ｐゴシック" pitchFamily="1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417228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60792E3-D524-454C-8AFD-A91972900BCB}" type="datetime1">
              <a:rPr lang="en-US" smtClean="0"/>
              <a:pPr/>
              <a:t>2/25/2026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B7E1BAA-A38D-40DE-B22C-DF9BD7D82058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53C3A68-6922-42D3-8905-ECC2D82A3469}" type="datetime1">
              <a:rPr lang="en-US" smtClean="0"/>
              <a:pPr/>
              <a:t>2/25/2026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4FDD027-5576-4F27-AAB6-1D994836EE78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B69E9F4-7604-4950-A8B2-8ACDEDB1506E}" type="datetime1">
              <a:rPr lang="en-US" smtClean="0"/>
              <a:pPr/>
              <a:t>2/25/2026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957CE61-8714-431B-A40A-01B1C5541AB7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08B7524-32A2-4C20-A58C-BC3BAA1042FC}" type="datetime1">
              <a:rPr lang="en-US" smtClean="0"/>
              <a:pPr/>
              <a:t>2/25/2026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77C3CE7-23F7-4828-823C-E0205DF2CF97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E994447-D6B2-43BB-A877-57F1A267B999}" type="datetime1">
              <a:rPr lang="en-US" smtClean="0"/>
              <a:pPr/>
              <a:t>2/25/2026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1DB31D2-2A87-4F4C-A9AD-05C6CC2B321D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8920E16-BD35-483C-AA6B-346FC7E46DEA}" type="datetime1">
              <a:rPr lang="en-US" smtClean="0"/>
              <a:pPr/>
              <a:t>2/25/2026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1FC16D9-1635-4844-816A-0A8A2160FADA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FEAC6F8-5103-4FC0-A69E-5C6AE6469DA8}" type="datetime1">
              <a:rPr lang="en-US" smtClean="0"/>
              <a:pPr/>
              <a:t>2/25/2026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1C4100A-98DE-4944-910A-A93F5CA9F724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60C6921-0627-4C8F-83D5-0CF936D2FFDD}" type="datetime1">
              <a:rPr lang="en-US" smtClean="0"/>
              <a:pPr/>
              <a:t>2/25/2026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A63342B-5A73-45DC-864D-086DE78037E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FF08AD7-8103-40F8-983C-E2BA6BB9CBE0}" type="datetime1">
              <a:rPr lang="en-US" smtClean="0"/>
              <a:pPr/>
              <a:t>2/25/2026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635AFB3-1ACD-44AC-8702-86B1729DF03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F8C06B4-9380-4A4D-AF49-A3596E17DAF5}" type="datetime1">
              <a:rPr lang="en-US" smtClean="0"/>
              <a:pPr/>
              <a:t>2/25/2026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5CF15F3-5E77-4C57-9E21-50D6D1D6C022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F7FDEF1-C582-4E22-9E77-D68326471F28}" type="datetime1">
              <a:rPr lang="en-US" smtClean="0"/>
              <a:pPr/>
              <a:t>2/25/2026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242169A-B3C7-4FB6-967F-AF95F4EB331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-47625"/>
            <a:ext cx="109728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1095375"/>
            <a:ext cx="10972800" cy="5030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  <a:latin typeface="TradeGothic" pitchFamily="1" charset="0"/>
              </a:defRPr>
            </a:lvl1pPr>
          </a:lstStyle>
          <a:p>
            <a:fld id="{780A9602-A9A9-453F-AEF1-37B5837E02CD}" type="datetime1">
              <a:rPr lang="en-US" smtClean="0"/>
              <a:pPr/>
              <a:t>2/25/2026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TradeGothic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TradeGothic" pitchFamily="1" charset="0"/>
              </a:defRPr>
            </a:lvl1pPr>
          </a:lstStyle>
          <a:p>
            <a:fld id="{1411BA53-830D-4830-BB65-E58DBE17D0B7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TradeGothic"/>
          <a:ea typeface="ＭＳ Ｐゴシック" charset="0"/>
          <a:cs typeface="ＭＳ Ｐゴシック" charset="0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radeGothic" charset="0"/>
          <a:ea typeface="ＭＳ Ｐゴシック" charset="0"/>
          <a:cs typeface="ＭＳ Ｐゴシック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radeGothic" charset="0"/>
          <a:ea typeface="ＭＳ Ｐゴシック" charset="0"/>
          <a:cs typeface="ＭＳ Ｐゴシック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radeGothic" charset="0"/>
          <a:ea typeface="ＭＳ Ｐゴシック" charset="0"/>
          <a:cs typeface="ＭＳ Ｐゴシック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radeGothic" charset="0"/>
          <a:ea typeface="ＭＳ Ｐゴシック" charset="0"/>
          <a:cs typeface="ＭＳ Ｐゴシック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radeGothic" charset="0"/>
          <a:ea typeface="ＭＳ Ｐゴシック" charset="0"/>
          <a:cs typeface="ＭＳ Ｐゴシック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radeGothic" charset="0"/>
          <a:ea typeface="ＭＳ Ｐゴシック" charset="0"/>
          <a:cs typeface="ＭＳ Ｐゴシック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radeGothic" charset="0"/>
          <a:ea typeface="ＭＳ Ｐゴシック" charset="0"/>
          <a:cs typeface="ＭＳ Ｐゴシック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radeGothic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TradeGothic"/>
          <a:ea typeface="ＭＳ Ｐゴシック" charset="0"/>
          <a:cs typeface="ＭＳ Ｐゴシック" charset="0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TradeGothic"/>
          <a:ea typeface="ＭＳ Ｐゴシック" charset="0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TradeGothic"/>
          <a:ea typeface="ＭＳ Ｐゴシック" charset="0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TradeGothic"/>
          <a:ea typeface="ＭＳ Ｐゴシック" charset="0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TradeGothic"/>
          <a:ea typeface="ＭＳ Ｐゴシック" charset="0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24">
            <a:extLst>
              <a:ext uri="{FF2B5EF4-FFF2-40B4-BE49-F238E27FC236}">
                <a16:creationId xmlns:a16="http://schemas.microsoft.com/office/drawing/2014/main" id="{3E443FD7-A66B-4AA0-872D-B088B9BC5F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00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reeform: Shape 26">
            <a:extLst>
              <a:ext uri="{FF2B5EF4-FFF2-40B4-BE49-F238E27FC236}">
                <a16:creationId xmlns:a16="http://schemas.microsoft.com/office/drawing/2014/main" id="{C04BE0EF-3561-49B4-9A29-F283168A9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56780" y="851521"/>
            <a:ext cx="4638605" cy="5154967"/>
          </a:xfrm>
          <a:custGeom>
            <a:avLst/>
            <a:gdLst>
              <a:gd name="connsiteX0" fmla="*/ 363179 w 6184806"/>
              <a:gd name="connsiteY0" fmla="*/ 3125191 h 5154967"/>
              <a:gd name="connsiteX1" fmla="*/ 898270 w 6184806"/>
              <a:gd name="connsiteY1" fmla="*/ 3125191 h 5154967"/>
              <a:gd name="connsiteX2" fmla="*/ 980326 w 6184806"/>
              <a:gd name="connsiteY2" fmla="*/ 3173551 h 5154967"/>
              <a:gd name="connsiteX3" fmla="*/ 1248448 w 6184806"/>
              <a:gd name="connsiteY3" fmla="*/ 3635277 h 5154967"/>
              <a:gd name="connsiteX4" fmla="*/ 1248448 w 6184806"/>
              <a:gd name="connsiteY4" fmla="*/ 3729695 h 5154967"/>
              <a:gd name="connsiteX5" fmla="*/ 980326 w 6184806"/>
              <a:gd name="connsiteY5" fmla="*/ 4191421 h 5154967"/>
              <a:gd name="connsiteX6" fmla="*/ 898270 w 6184806"/>
              <a:gd name="connsiteY6" fmla="*/ 4239781 h 5154967"/>
              <a:gd name="connsiteX7" fmla="*/ 363179 w 6184806"/>
              <a:gd name="connsiteY7" fmla="*/ 4239781 h 5154967"/>
              <a:gd name="connsiteX8" fmla="*/ 279969 w 6184806"/>
              <a:gd name="connsiteY8" fmla="*/ 4191421 h 5154967"/>
              <a:gd name="connsiteX9" fmla="*/ 13002 w 6184806"/>
              <a:gd name="connsiteY9" fmla="*/ 3729695 h 5154967"/>
              <a:gd name="connsiteX10" fmla="*/ 13002 w 6184806"/>
              <a:gd name="connsiteY10" fmla="*/ 3635277 h 5154967"/>
              <a:gd name="connsiteX11" fmla="*/ 279969 w 6184806"/>
              <a:gd name="connsiteY11" fmla="*/ 3173551 h 5154967"/>
              <a:gd name="connsiteX12" fmla="*/ 363179 w 6184806"/>
              <a:gd name="connsiteY12" fmla="*/ 3125191 h 5154967"/>
              <a:gd name="connsiteX13" fmla="*/ 2489721 w 6184806"/>
              <a:gd name="connsiteY13" fmla="*/ 570035 h 5154967"/>
              <a:gd name="connsiteX14" fmla="*/ 2764862 w 6184806"/>
              <a:gd name="connsiteY14" fmla="*/ 570035 h 5154967"/>
              <a:gd name="connsiteX15" fmla="*/ 2796959 w 6184806"/>
              <a:gd name="connsiteY15" fmla="*/ 570035 h 5154967"/>
              <a:gd name="connsiteX16" fmla="*/ 2827587 w 6184806"/>
              <a:gd name="connsiteY16" fmla="*/ 622777 h 5154967"/>
              <a:gd name="connsiteX17" fmla="*/ 2977604 w 6184806"/>
              <a:gd name="connsiteY17" fmla="*/ 881117 h 5154967"/>
              <a:gd name="connsiteX18" fmla="*/ 2977604 w 6184806"/>
              <a:gd name="connsiteY18" fmla="*/ 1025720 h 5154967"/>
              <a:gd name="connsiteX19" fmla="*/ 2566968 w 6184806"/>
              <a:gd name="connsiteY19" fmla="*/ 1732863 h 5154967"/>
              <a:gd name="connsiteX20" fmla="*/ 2441299 w 6184806"/>
              <a:gd name="connsiteY20" fmla="*/ 1806927 h 5154967"/>
              <a:gd name="connsiteX21" fmla="*/ 1621798 w 6184806"/>
              <a:gd name="connsiteY21" fmla="*/ 1806927 h 5154967"/>
              <a:gd name="connsiteX22" fmla="*/ 1583218 w 6184806"/>
              <a:gd name="connsiteY22" fmla="*/ 1801802 h 5154967"/>
              <a:gd name="connsiteX23" fmla="*/ 1556683 w 6184806"/>
              <a:gd name="connsiteY23" fmla="*/ 1790677 h 5154967"/>
              <a:gd name="connsiteX24" fmla="*/ 1572899 w 6184806"/>
              <a:gd name="connsiteY24" fmla="*/ 1762630 h 5154967"/>
              <a:gd name="connsiteX25" fmla="*/ 2147429 w 6184806"/>
              <a:gd name="connsiteY25" fmla="*/ 768968 h 5154967"/>
              <a:gd name="connsiteX26" fmla="*/ 2489721 w 6184806"/>
              <a:gd name="connsiteY26" fmla="*/ 570035 h 5154967"/>
              <a:gd name="connsiteX27" fmla="*/ 1573268 w 6184806"/>
              <a:gd name="connsiteY27" fmla="*/ 0 h 5154967"/>
              <a:gd name="connsiteX28" fmla="*/ 2497662 w 6184806"/>
              <a:gd name="connsiteY28" fmla="*/ 0 h 5154967"/>
              <a:gd name="connsiteX29" fmla="*/ 2639415 w 6184806"/>
              <a:gd name="connsiteY29" fmla="*/ 83546 h 5154967"/>
              <a:gd name="connsiteX30" fmla="*/ 2887862 w 6184806"/>
              <a:gd name="connsiteY30" fmla="*/ 511387 h 5154967"/>
              <a:gd name="connsiteX31" fmla="*/ 2915928 w 6184806"/>
              <a:gd name="connsiteY31" fmla="*/ 559720 h 5154967"/>
              <a:gd name="connsiteX32" fmla="*/ 2893844 w 6184806"/>
              <a:gd name="connsiteY32" fmla="*/ 559720 h 5154967"/>
              <a:gd name="connsiteX33" fmla="*/ 2789466 w 6184806"/>
              <a:gd name="connsiteY33" fmla="*/ 559720 h 5154967"/>
              <a:gd name="connsiteX34" fmla="*/ 2744122 w 6184806"/>
              <a:gd name="connsiteY34" fmla="*/ 481634 h 5154967"/>
              <a:gd name="connsiteX35" fmla="*/ 2570885 w 6184806"/>
              <a:gd name="connsiteY35" fmla="*/ 183309 h 5154967"/>
              <a:gd name="connsiteX36" fmla="*/ 2445216 w 6184806"/>
              <a:gd name="connsiteY36" fmla="*/ 109243 h 5154967"/>
              <a:gd name="connsiteX37" fmla="*/ 1625714 w 6184806"/>
              <a:gd name="connsiteY37" fmla="*/ 109243 h 5154967"/>
              <a:gd name="connsiteX38" fmla="*/ 1498276 w 6184806"/>
              <a:gd name="connsiteY38" fmla="*/ 183309 h 5154967"/>
              <a:gd name="connsiteX39" fmla="*/ 1089410 w 6184806"/>
              <a:gd name="connsiteY39" fmla="*/ 890450 h 5154967"/>
              <a:gd name="connsiteX40" fmla="*/ 1089410 w 6184806"/>
              <a:gd name="connsiteY40" fmla="*/ 1035054 h 5154967"/>
              <a:gd name="connsiteX41" fmla="*/ 1498276 w 6184806"/>
              <a:gd name="connsiteY41" fmla="*/ 1742196 h 5154967"/>
              <a:gd name="connsiteX42" fmla="*/ 1552039 w 6184806"/>
              <a:gd name="connsiteY42" fmla="*/ 1796422 h 5154967"/>
              <a:gd name="connsiteX43" fmla="*/ 1558260 w 6184806"/>
              <a:gd name="connsiteY43" fmla="*/ 1799029 h 5154967"/>
              <a:gd name="connsiteX44" fmla="*/ 1524911 w 6184806"/>
              <a:gd name="connsiteY44" fmla="*/ 1856707 h 5154967"/>
              <a:gd name="connsiteX45" fmla="*/ 1500108 w 6184806"/>
              <a:gd name="connsiteY45" fmla="*/ 1899604 h 5154967"/>
              <a:gd name="connsiteX46" fmla="*/ 1525834 w 6184806"/>
              <a:gd name="connsiteY46" fmla="*/ 1910390 h 5154967"/>
              <a:gd name="connsiteX47" fmla="*/ 1569352 w 6184806"/>
              <a:gd name="connsiteY47" fmla="*/ 1916170 h 5154967"/>
              <a:gd name="connsiteX48" fmla="*/ 2493745 w 6184806"/>
              <a:gd name="connsiteY48" fmla="*/ 1916170 h 5154967"/>
              <a:gd name="connsiteX49" fmla="*/ 2635498 w 6184806"/>
              <a:gd name="connsiteY49" fmla="*/ 1832627 h 5154967"/>
              <a:gd name="connsiteX50" fmla="*/ 3098693 w 6184806"/>
              <a:gd name="connsiteY50" fmla="*/ 1034974 h 5154967"/>
              <a:gd name="connsiteX51" fmla="*/ 3098693 w 6184806"/>
              <a:gd name="connsiteY51" fmla="*/ 871863 h 5154967"/>
              <a:gd name="connsiteX52" fmla="*/ 2945803 w 6184806"/>
              <a:gd name="connsiteY52" fmla="*/ 608576 h 5154967"/>
              <a:gd name="connsiteX53" fmla="*/ 2923422 w 6184806"/>
              <a:gd name="connsiteY53" fmla="*/ 570035 h 5154967"/>
              <a:gd name="connsiteX54" fmla="*/ 3027104 w 6184806"/>
              <a:gd name="connsiteY54" fmla="*/ 570035 h 5154967"/>
              <a:gd name="connsiteX55" fmla="*/ 4690846 w 6184806"/>
              <a:gd name="connsiteY55" fmla="*/ 570035 h 5154967"/>
              <a:gd name="connsiteX56" fmla="*/ 5028384 w 6184806"/>
              <a:gd name="connsiteY56" fmla="*/ 768968 h 5154967"/>
              <a:gd name="connsiteX57" fmla="*/ 6131323 w 6184806"/>
              <a:gd name="connsiteY57" fmla="*/ 2668304 h 5154967"/>
              <a:gd name="connsiteX58" fmla="*/ 6131323 w 6184806"/>
              <a:gd name="connsiteY58" fmla="*/ 3056698 h 5154967"/>
              <a:gd name="connsiteX59" fmla="*/ 5028384 w 6184806"/>
              <a:gd name="connsiteY59" fmla="*/ 4956035 h 5154967"/>
              <a:gd name="connsiteX60" fmla="*/ 4690846 w 6184806"/>
              <a:gd name="connsiteY60" fmla="*/ 5154967 h 5154967"/>
              <a:gd name="connsiteX61" fmla="*/ 2489721 w 6184806"/>
              <a:gd name="connsiteY61" fmla="*/ 5154967 h 5154967"/>
              <a:gd name="connsiteX62" fmla="*/ 2147429 w 6184806"/>
              <a:gd name="connsiteY62" fmla="*/ 4956035 h 5154967"/>
              <a:gd name="connsiteX63" fmla="*/ 1049243 w 6184806"/>
              <a:gd name="connsiteY63" fmla="*/ 3056698 h 5154967"/>
              <a:gd name="connsiteX64" fmla="*/ 1049243 w 6184806"/>
              <a:gd name="connsiteY64" fmla="*/ 2668304 h 5154967"/>
              <a:gd name="connsiteX65" fmla="*/ 1457007 w 6184806"/>
              <a:gd name="connsiteY65" fmla="*/ 1963067 h 5154967"/>
              <a:gd name="connsiteX66" fmla="*/ 1491373 w 6184806"/>
              <a:gd name="connsiteY66" fmla="*/ 1903634 h 5154967"/>
              <a:gd name="connsiteX67" fmla="*/ 1490164 w 6184806"/>
              <a:gd name="connsiteY67" fmla="*/ 1903127 h 5154967"/>
              <a:gd name="connsiteX68" fmla="*/ 1429519 w 6184806"/>
              <a:gd name="connsiteY68" fmla="*/ 1841960 h 5154967"/>
              <a:gd name="connsiteX69" fmla="*/ 968320 w 6184806"/>
              <a:gd name="connsiteY69" fmla="*/ 1044307 h 5154967"/>
              <a:gd name="connsiteX70" fmla="*/ 968320 w 6184806"/>
              <a:gd name="connsiteY70" fmla="*/ 881196 h 5154967"/>
              <a:gd name="connsiteX71" fmla="*/ 1429519 w 6184806"/>
              <a:gd name="connsiteY71" fmla="*/ 83546 h 5154967"/>
              <a:gd name="connsiteX72" fmla="*/ 1573268 w 6184806"/>
              <a:gd name="connsiteY72" fmla="*/ 0 h 5154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6184806" h="5154967">
                <a:moveTo>
                  <a:pt x="363179" y="3125191"/>
                </a:moveTo>
                <a:cubicBezTo>
                  <a:pt x="363179" y="3125191"/>
                  <a:pt x="363179" y="3125191"/>
                  <a:pt x="898270" y="3125191"/>
                </a:cubicBezTo>
                <a:cubicBezTo>
                  <a:pt x="931786" y="3125191"/>
                  <a:pt x="964145" y="3143614"/>
                  <a:pt x="980326" y="3173551"/>
                </a:cubicBezTo>
                <a:cubicBezTo>
                  <a:pt x="980326" y="3173551"/>
                  <a:pt x="980326" y="3173551"/>
                  <a:pt x="1248448" y="3635277"/>
                </a:cubicBezTo>
                <a:cubicBezTo>
                  <a:pt x="1265784" y="3664063"/>
                  <a:pt x="1265784" y="3700909"/>
                  <a:pt x="1248448" y="3729695"/>
                </a:cubicBezTo>
                <a:cubicBezTo>
                  <a:pt x="1248448" y="3729695"/>
                  <a:pt x="1248448" y="3729695"/>
                  <a:pt x="980326" y="4191421"/>
                </a:cubicBezTo>
                <a:cubicBezTo>
                  <a:pt x="964145" y="4221358"/>
                  <a:pt x="931786" y="4239781"/>
                  <a:pt x="898270" y="4239781"/>
                </a:cubicBezTo>
                <a:cubicBezTo>
                  <a:pt x="898270" y="4239781"/>
                  <a:pt x="898270" y="4239781"/>
                  <a:pt x="363179" y="4239781"/>
                </a:cubicBezTo>
                <a:cubicBezTo>
                  <a:pt x="328508" y="4239781"/>
                  <a:pt x="297305" y="4221358"/>
                  <a:pt x="279969" y="4191421"/>
                </a:cubicBezTo>
                <a:cubicBezTo>
                  <a:pt x="279969" y="4191421"/>
                  <a:pt x="279969" y="4191421"/>
                  <a:pt x="13002" y="3729695"/>
                </a:cubicBezTo>
                <a:cubicBezTo>
                  <a:pt x="-4334" y="3700909"/>
                  <a:pt x="-4334" y="3664063"/>
                  <a:pt x="13002" y="3635277"/>
                </a:cubicBezTo>
                <a:cubicBezTo>
                  <a:pt x="13002" y="3635277"/>
                  <a:pt x="13002" y="3635277"/>
                  <a:pt x="279969" y="3173551"/>
                </a:cubicBezTo>
                <a:cubicBezTo>
                  <a:pt x="297305" y="3143614"/>
                  <a:pt x="328508" y="3125191"/>
                  <a:pt x="363179" y="3125191"/>
                </a:cubicBezTo>
                <a:close/>
                <a:moveTo>
                  <a:pt x="2489721" y="570035"/>
                </a:moveTo>
                <a:cubicBezTo>
                  <a:pt x="2489721" y="570035"/>
                  <a:pt x="2489721" y="570035"/>
                  <a:pt x="2764862" y="570035"/>
                </a:cubicBezTo>
                <a:lnTo>
                  <a:pt x="2796959" y="570035"/>
                </a:lnTo>
                <a:lnTo>
                  <a:pt x="2827587" y="622777"/>
                </a:lnTo>
                <a:cubicBezTo>
                  <a:pt x="2870233" y="696217"/>
                  <a:pt x="2919858" y="781675"/>
                  <a:pt x="2977604" y="881117"/>
                </a:cubicBezTo>
                <a:cubicBezTo>
                  <a:pt x="3004153" y="925204"/>
                  <a:pt x="3004153" y="981634"/>
                  <a:pt x="2977604" y="1025720"/>
                </a:cubicBezTo>
                <a:cubicBezTo>
                  <a:pt x="2977604" y="1025720"/>
                  <a:pt x="2977604" y="1025720"/>
                  <a:pt x="2566968" y="1732863"/>
                </a:cubicBezTo>
                <a:cubicBezTo>
                  <a:pt x="2542188" y="1778712"/>
                  <a:pt x="2492629" y="1806927"/>
                  <a:pt x="2441299" y="1806927"/>
                </a:cubicBezTo>
                <a:cubicBezTo>
                  <a:pt x="2441299" y="1806927"/>
                  <a:pt x="2441299" y="1806927"/>
                  <a:pt x="1621798" y="1806927"/>
                </a:cubicBezTo>
                <a:cubicBezTo>
                  <a:pt x="1608523" y="1806927"/>
                  <a:pt x="1595580" y="1805163"/>
                  <a:pt x="1583218" y="1801802"/>
                </a:cubicBezTo>
                <a:lnTo>
                  <a:pt x="1556683" y="1790677"/>
                </a:lnTo>
                <a:lnTo>
                  <a:pt x="1572899" y="1762630"/>
                </a:lnTo>
                <a:cubicBezTo>
                  <a:pt x="1719523" y="1509042"/>
                  <a:pt x="1907201" y="1184448"/>
                  <a:pt x="2147429" y="768968"/>
                </a:cubicBezTo>
                <a:cubicBezTo>
                  <a:pt x="2218739" y="645819"/>
                  <a:pt x="2347099" y="570035"/>
                  <a:pt x="2489721" y="570035"/>
                </a:cubicBezTo>
                <a:close/>
                <a:moveTo>
                  <a:pt x="1573268" y="0"/>
                </a:moveTo>
                <a:cubicBezTo>
                  <a:pt x="1573268" y="0"/>
                  <a:pt x="1573268" y="0"/>
                  <a:pt x="2497662" y="0"/>
                </a:cubicBezTo>
                <a:cubicBezTo>
                  <a:pt x="2555561" y="0"/>
                  <a:pt x="2611463" y="31828"/>
                  <a:pt x="2639415" y="83546"/>
                </a:cubicBezTo>
                <a:cubicBezTo>
                  <a:pt x="2639415" y="83546"/>
                  <a:pt x="2639415" y="83546"/>
                  <a:pt x="2887862" y="511387"/>
                </a:cubicBezTo>
                <a:lnTo>
                  <a:pt x="2915928" y="559720"/>
                </a:lnTo>
                <a:lnTo>
                  <a:pt x="2893844" y="559720"/>
                </a:lnTo>
                <a:lnTo>
                  <a:pt x="2789466" y="559720"/>
                </a:lnTo>
                <a:lnTo>
                  <a:pt x="2744122" y="481634"/>
                </a:lnTo>
                <a:cubicBezTo>
                  <a:pt x="2570885" y="183309"/>
                  <a:pt x="2570885" y="183309"/>
                  <a:pt x="2570885" y="183309"/>
                </a:cubicBezTo>
                <a:cubicBezTo>
                  <a:pt x="2546104" y="137459"/>
                  <a:pt x="2496545" y="109243"/>
                  <a:pt x="2445216" y="109243"/>
                </a:cubicBezTo>
                <a:cubicBezTo>
                  <a:pt x="1625714" y="109243"/>
                  <a:pt x="1625714" y="109243"/>
                  <a:pt x="1625714" y="109243"/>
                </a:cubicBezTo>
                <a:cubicBezTo>
                  <a:pt x="1572615" y="109243"/>
                  <a:pt x="1524825" y="137459"/>
                  <a:pt x="1498276" y="183309"/>
                </a:cubicBezTo>
                <a:cubicBezTo>
                  <a:pt x="1089410" y="890450"/>
                  <a:pt x="1089410" y="890450"/>
                  <a:pt x="1089410" y="890450"/>
                </a:cubicBezTo>
                <a:cubicBezTo>
                  <a:pt x="1062860" y="934537"/>
                  <a:pt x="1062860" y="990967"/>
                  <a:pt x="1089410" y="1035054"/>
                </a:cubicBezTo>
                <a:cubicBezTo>
                  <a:pt x="1498276" y="1742196"/>
                  <a:pt x="1498276" y="1742196"/>
                  <a:pt x="1498276" y="1742196"/>
                </a:cubicBezTo>
                <a:cubicBezTo>
                  <a:pt x="1511551" y="1765121"/>
                  <a:pt x="1530135" y="1783637"/>
                  <a:pt x="1552039" y="1796422"/>
                </a:cubicBezTo>
                <a:lnTo>
                  <a:pt x="1558260" y="1799029"/>
                </a:lnTo>
                <a:lnTo>
                  <a:pt x="1524911" y="1856707"/>
                </a:lnTo>
                <a:lnTo>
                  <a:pt x="1500108" y="1899604"/>
                </a:lnTo>
                <a:lnTo>
                  <a:pt x="1525834" y="1910390"/>
                </a:lnTo>
                <a:cubicBezTo>
                  <a:pt x="1539779" y="1914181"/>
                  <a:pt x="1554378" y="1916170"/>
                  <a:pt x="1569352" y="1916170"/>
                </a:cubicBezTo>
                <a:cubicBezTo>
                  <a:pt x="2493745" y="1916170"/>
                  <a:pt x="2493745" y="1916170"/>
                  <a:pt x="2493745" y="1916170"/>
                </a:cubicBezTo>
                <a:cubicBezTo>
                  <a:pt x="2551645" y="1916170"/>
                  <a:pt x="2607546" y="1884345"/>
                  <a:pt x="2635498" y="1832627"/>
                </a:cubicBezTo>
                <a:cubicBezTo>
                  <a:pt x="3098693" y="1034974"/>
                  <a:pt x="3098693" y="1034974"/>
                  <a:pt x="3098693" y="1034974"/>
                </a:cubicBezTo>
                <a:cubicBezTo>
                  <a:pt x="3128641" y="985246"/>
                  <a:pt x="3128641" y="921593"/>
                  <a:pt x="3098693" y="871863"/>
                </a:cubicBezTo>
                <a:cubicBezTo>
                  <a:pt x="3040794" y="772157"/>
                  <a:pt x="2990132" y="684914"/>
                  <a:pt x="2945803" y="608576"/>
                </a:cubicBezTo>
                <a:lnTo>
                  <a:pt x="2923422" y="570035"/>
                </a:lnTo>
                <a:lnTo>
                  <a:pt x="3027104" y="570035"/>
                </a:lnTo>
                <a:cubicBezTo>
                  <a:pt x="3349535" y="570035"/>
                  <a:pt x="3865424" y="570035"/>
                  <a:pt x="4690846" y="570035"/>
                </a:cubicBezTo>
                <a:cubicBezTo>
                  <a:pt x="4828714" y="570035"/>
                  <a:pt x="4961827" y="645819"/>
                  <a:pt x="5028384" y="768968"/>
                </a:cubicBezTo>
                <a:cubicBezTo>
                  <a:pt x="5028384" y="768968"/>
                  <a:pt x="5028384" y="768968"/>
                  <a:pt x="6131323" y="2668304"/>
                </a:cubicBezTo>
                <a:cubicBezTo>
                  <a:pt x="6202634" y="2786717"/>
                  <a:pt x="6202634" y="2938285"/>
                  <a:pt x="6131323" y="3056698"/>
                </a:cubicBezTo>
                <a:cubicBezTo>
                  <a:pt x="6131323" y="3056698"/>
                  <a:pt x="6131323" y="3056698"/>
                  <a:pt x="5028384" y="4956035"/>
                </a:cubicBezTo>
                <a:cubicBezTo>
                  <a:pt x="4961827" y="5079184"/>
                  <a:pt x="4828714" y="5154967"/>
                  <a:pt x="4690846" y="5154967"/>
                </a:cubicBezTo>
                <a:cubicBezTo>
                  <a:pt x="4690846" y="5154967"/>
                  <a:pt x="4690846" y="5154967"/>
                  <a:pt x="2489721" y="5154967"/>
                </a:cubicBezTo>
                <a:cubicBezTo>
                  <a:pt x="2347099" y="5154967"/>
                  <a:pt x="2218739" y="5079184"/>
                  <a:pt x="2147429" y="4956035"/>
                </a:cubicBezTo>
                <a:cubicBezTo>
                  <a:pt x="2147429" y="4956035"/>
                  <a:pt x="2147429" y="4956035"/>
                  <a:pt x="1049243" y="3056698"/>
                </a:cubicBezTo>
                <a:cubicBezTo>
                  <a:pt x="977932" y="2938285"/>
                  <a:pt x="977932" y="2786717"/>
                  <a:pt x="1049243" y="2668304"/>
                </a:cubicBezTo>
                <a:cubicBezTo>
                  <a:pt x="1049243" y="2668304"/>
                  <a:pt x="1049243" y="2668304"/>
                  <a:pt x="1457007" y="1963067"/>
                </a:cubicBezTo>
                <a:lnTo>
                  <a:pt x="1491373" y="1903634"/>
                </a:lnTo>
                <a:lnTo>
                  <a:pt x="1490164" y="1903127"/>
                </a:lnTo>
                <a:cubicBezTo>
                  <a:pt x="1465456" y="1888705"/>
                  <a:pt x="1444493" y="1867820"/>
                  <a:pt x="1429519" y="1841960"/>
                </a:cubicBezTo>
                <a:cubicBezTo>
                  <a:pt x="1429519" y="1841960"/>
                  <a:pt x="1429519" y="1841960"/>
                  <a:pt x="968320" y="1044307"/>
                </a:cubicBezTo>
                <a:cubicBezTo>
                  <a:pt x="938371" y="994579"/>
                  <a:pt x="938371" y="930926"/>
                  <a:pt x="968320" y="881196"/>
                </a:cubicBezTo>
                <a:cubicBezTo>
                  <a:pt x="968320" y="881196"/>
                  <a:pt x="968320" y="881196"/>
                  <a:pt x="1429519" y="83546"/>
                </a:cubicBezTo>
                <a:cubicBezTo>
                  <a:pt x="1459466" y="31828"/>
                  <a:pt x="1513373" y="0"/>
                  <a:pt x="1573268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20848B-B2B4-45BE-A961-AEC0B06CF4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6903" y="14293"/>
            <a:ext cx="1674456" cy="1674456"/>
          </a:xfrm>
          <a:prstGeom prst="rect">
            <a:avLst/>
          </a:prstGeom>
        </p:spPr>
      </p:pic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1245686" y="648614"/>
            <a:ext cx="8534400" cy="1752600"/>
          </a:xfrm>
        </p:spPr>
        <p:txBody>
          <a:bodyPr/>
          <a:lstStyle/>
          <a:p>
            <a:endParaRPr 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TITLE PAGE</a:t>
            </a:r>
            <a:endParaRPr lang="en-IN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1393371" y="81376"/>
            <a:ext cx="7601437" cy="877077"/>
          </a:xfrm>
        </p:spPr>
        <p:txBody>
          <a:bodyPr/>
          <a:lstStyle/>
          <a:p>
            <a:r>
              <a:rPr lang="en-US" sz="4000" b="1" dirty="0">
                <a:solidFill>
                  <a:schemeClr val="tx2"/>
                </a:solidFill>
                <a:latin typeface="Garamond" panose="02020404030301010803" pitchFamily="18" charset="0"/>
              </a:rPr>
              <a:t>ARTEMIS HACKATHON 2026</a:t>
            </a:r>
            <a:endParaRPr lang="en-IN" sz="4000" b="1" dirty="0">
              <a:solidFill>
                <a:schemeClr val="tx2"/>
              </a:solidFill>
              <a:latin typeface="Garamond" panose="02020404030301010803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814532" y="1454998"/>
            <a:ext cx="9038856" cy="39480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Problem Statement No –4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Problem Statement Title- Care for campus powered by innovation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PS Category- Software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Team Name – Code Vibe  </a:t>
            </a:r>
            <a:endParaRPr lang="en-IN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 descr="eatm log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384" y="81376"/>
            <a:ext cx="1095495" cy="1028967"/>
          </a:xfrm>
          <a:prstGeom prst="rect">
            <a:avLst/>
          </a:prstGeom>
        </p:spPr>
      </p:pic>
      <p:pic>
        <p:nvPicPr>
          <p:cNvPr id="14" name="Picture 13" descr="EFusionx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63057" y="203043"/>
            <a:ext cx="1303845" cy="111257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D4F69D3-EEB0-4C4C-9434-B9960FB585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354762"/>
            <a:ext cx="12191999" cy="503238"/>
          </a:xfrm>
          <a:prstGeom prst="rect">
            <a:avLst/>
          </a:prstGeom>
          <a:solidFill>
            <a:srgbClr val="0070C0"/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C0504D">
                  <a:lumMod val="75000"/>
                </a:srgbClr>
              </a:solidFill>
              <a:effectLst/>
              <a:uLnTx/>
              <a:uFillTx/>
              <a:latin typeface="Calibri"/>
              <a:ea typeface="ＭＳ Ｐゴシック" pitchFamily="1" charset="-128"/>
              <a:cs typeface="+mn-cs"/>
            </a:endParaRPr>
          </a:p>
        </p:txBody>
      </p:sp>
      <p:sp>
        <p:nvSpPr>
          <p:cNvPr id="17409" name="Title 1"/>
          <p:cNvSpPr>
            <a:spLocks noGrp="1"/>
          </p:cNvSpPr>
          <p:nvPr>
            <p:ph type="title"/>
          </p:nvPr>
        </p:nvSpPr>
        <p:spPr>
          <a:xfrm>
            <a:off x="1249006" y="-47625"/>
            <a:ext cx="8745894" cy="1143000"/>
          </a:xfrm>
        </p:spPr>
        <p:txBody>
          <a:bodyPr/>
          <a:lstStyle/>
          <a:p>
            <a:pPr eaLnBrk="1" hangingPunct="1"/>
            <a:r>
              <a:rPr lang="en-US" sz="3600" b="1" dirty="0"/>
              <a:t>BUSINESS MODEL / PROFIT STRATEGY</a:t>
            </a:r>
            <a:endParaRPr lang="en-US" sz="3600" b="1" dirty="0">
              <a:latin typeface="Times New Roman" panose="02020603050405020304" pitchFamily="18" charset="0"/>
              <a:ea typeface="ＭＳ Ｐゴシック" pitchFamily="1" charset="-128"/>
              <a:cs typeface="Times New Roman" panose="02020603050405020304" pitchFamily="18" charset="0"/>
            </a:endParaRPr>
          </a:p>
        </p:txBody>
      </p:sp>
      <p:sp>
        <p:nvSpPr>
          <p:cNvPr id="17410" name="TextBox 8"/>
          <p:cNvSpPr txBox="1">
            <a:spLocks noChangeArrowheads="1"/>
          </p:cNvSpPr>
          <p:nvPr/>
        </p:nvSpPr>
        <p:spPr bwMode="auto">
          <a:xfrm>
            <a:off x="1932709" y="1688749"/>
            <a:ext cx="8509000" cy="45243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400" dirty="0"/>
              <a:t> </a:t>
            </a:r>
            <a:r>
              <a:rPr lang="en-US" sz="2400" b="1" dirty="0"/>
              <a:t>💼 BUSINESS MODEL / PROFIT STRATEGY</a:t>
            </a:r>
          </a:p>
          <a:p>
            <a:r>
              <a:rPr lang="en-US" sz="2400" b="1" dirty="0"/>
              <a:t>🔹 Subscription Model</a:t>
            </a:r>
          </a:p>
          <a:p>
            <a:r>
              <a:rPr lang="en-US" sz="2400" dirty="0"/>
              <a:t>Colleges pay a yearly/monthly subscription fee to use the platform.</a:t>
            </a:r>
          </a:p>
          <a:p>
            <a:r>
              <a:rPr lang="en-US" sz="2400" b="1" dirty="0"/>
              <a:t>🔹 Institutional Licensing</a:t>
            </a:r>
          </a:p>
          <a:p>
            <a:r>
              <a:rPr lang="en-US" sz="2400" dirty="0"/>
              <a:t>One-time licensing fee for full system deployment in campuses.</a:t>
            </a:r>
          </a:p>
          <a:p>
            <a:r>
              <a:rPr lang="en-US" sz="2400" b="1" dirty="0"/>
              <a:t>🔹 Customization Services</a:t>
            </a:r>
          </a:p>
          <a:p>
            <a:r>
              <a:rPr lang="en-US" sz="2400" dirty="0"/>
              <a:t>Additional charges for custom features and integrations.</a:t>
            </a:r>
          </a:p>
          <a:p>
            <a:r>
              <a:rPr lang="en-US" sz="2400" b="1" dirty="0"/>
              <a:t>🔹 Maintenance &amp; Support Plans</a:t>
            </a:r>
          </a:p>
          <a:p>
            <a:r>
              <a:rPr lang="en-US" sz="2400" dirty="0"/>
              <a:t>Paid technical support and system maintenance packages.</a:t>
            </a:r>
          </a:p>
          <a:p>
            <a:r>
              <a:rPr lang="en-US" sz="2400" b="1" dirty="0"/>
              <a:t>🔹 Expansion to Smart Cities</a:t>
            </a:r>
          </a:p>
          <a:p>
            <a:r>
              <a:rPr lang="en-US" sz="2400" dirty="0"/>
              <a:t>Partner with government bodies for larger-scale implementation.</a:t>
            </a:r>
          </a:p>
          <a:p>
            <a:endParaRPr lang="en-US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77C3CE7-23F7-4828-823C-E0205DF2CF97}" type="slidenum"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adeGothic" pitchFamily="1" charset="0"/>
                <a:ea typeface="ＭＳ Ｐゴシック" pitchFamily="1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adeGothic" pitchFamily="1" charset="0"/>
              <a:ea typeface="ＭＳ Ｐゴシック" pitchFamily="1" charset="-128"/>
              <a:cs typeface="+mn-cs"/>
            </a:endParaRPr>
          </a:p>
        </p:txBody>
      </p:sp>
      <p:pic>
        <p:nvPicPr>
          <p:cNvPr id="9" name="Picture 8" descr="eatm log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384" y="81376"/>
            <a:ext cx="1095495" cy="102896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120848B-B2B4-45BE-A961-AEC0B06CF4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66903" y="14293"/>
            <a:ext cx="1674456" cy="1674456"/>
          </a:xfrm>
          <a:prstGeom prst="rect">
            <a:avLst/>
          </a:prstGeom>
        </p:spPr>
      </p:pic>
      <p:pic>
        <p:nvPicPr>
          <p:cNvPr id="13" name="Picture 12" descr="EFusionx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72405" y="203043"/>
            <a:ext cx="1194498" cy="1019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1441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D4F69D3-EEB0-4C4C-9434-B9960FB585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354762"/>
            <a:ext cx="12191999" cy="503238"/>
          </a:xfrm>
          <a:prstGeom prst="rect">
            <a:avLst/>
          </a:prstGeom>
          <a:solidFill>
            <a:srgbClr val="0070C0"/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C0504D">
                  <a:lumMod val="75000"/>
                </a:srgbClr>
              </a:solidFill>
              <a:effectLst/>
              <a:uLnTx/>
              <a:uFillTx/>
              <a:latin typeface="Calibri"/>
              <a:ea typeface="ＭＳ Ｐゴシック" pitchFamily="1" charset="-128"/>
              <a:cs typeface="+mn-cs"/>
            </a:endParaRPr>
          </a:p>
        </p:txBody>
      </p:sp>
      <p:sp>
        <p:nvSpPr>
          <p:cNvPr id="17409" name="Title 1"/>
          <p:cNvSpPr>
            <a:spLocks noGrp="1"/>
          </p:cNvSpPr>
          <p:nvPr>
            <p:ph type="title"/>
          </p:nvPr>
        </p:nvSpPr>
        <p:spPr>
          <a:xfrm>
            <a:off x="1437951" y="-47625"/>
            <a:ext cx="7299649" cy="1143000"/>
          </a:xfrm>
        </p:spPr>
        <p:txBody>
          <a:bodyPr/>
          <a:lstStyle/>
          <a:p>
            <a:pPr eaLnBrk="1" hangingPunct="1"/>
            <a:r>
              <a:rPr lang="en-US" sz="3600" b="1" dirty="0">
                <a:latin typeface="Times New Roman" panose="02020603050405020304" pitchFamily="18" charset="0"/>
                <a:ea typeface="ＭＳ Ｐゴシック" pitchFamily="1" charset="-128"/>
                <a:cs typeface="Times New Roman" panose="02020603050405020304" pitchFamily="18" charset="0"/>
              </a:rPr>
              <a:t>RESEARCH  AND REFERENCES</a:t>
            </a:r>
          </a:p>
        </p:txBody>
      </p:sp>
      <p:sp>
        <p:nvSpPr>
          <p:cNvPr id="17410" name="TextBox 8"/>
          <p:cNvSpPr txBox="1">
            <a:spLocks noChangeArrowheads="1"/>
          </p:cNvSpPr>
          <p:nvPr/>
        </p:nvSpPr>
        <p:spPr bwMode="auto">
          <a:xfrm>
            <a:off x="1267879" y="977953"/>
            <a:ext cx="9385300" cy="550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IN" sz="2400" b="1" dirty="0"/>
              <a:t>📖 Research Details &amp; Reference Links</a:t>
            </a:r>
          </a:p>
          <a:p>
            <a:r>
              <a:rPr lang="en-IN" sz="2400" b="1" dirty="0"/>
              <a:t>Real-Time Smart Complaint System in Campus (Journal Article)</a:t>
            </a:r>
            <a:br>
              <a:rPr lang="en-IN" sz="2400" dirty="0"/>
            </a:br>
            <a:r>
              <a:rPr lang="en-IN" sz="2400" dirty="0"/>
              <a:t>📄 </a:t>
            </a:r>
            <a:r>
              <a:rPr lang="en-IN" sz="2400" dirty="0" err="1"/>
              <a:t>Musawarman</a:t>
            </a:r>
            <a:r>
              <a:rPr lang="en-IN" sz="2400" dirty="0"/>
              <a:t> et al., “Real-Time Smart System for Complaint Information System in Campus.” Journal of Information Technology and Its Utilization.</a:t>
            </a:r>
            <a:br>
              <a:rPr lang="en-IN" sz="2400" dirty="0"/>
            </a:br>
            <a:r>
              <a:rPr lang="en-IN" sz="2400" dirty="0"/>
              <a:t>➤ Link: https://doi.org/10.56873/jitu.7.1.5151 </a:t>
            </a:r>
          </a:p>
          <a:p>
            <a:r>
              <a:rPr lang="en-IN" sz="2400" b="1" dirty="0"/>
              <a:t>Smart Campus Communication System</a:t>
            </a:r>
            <a:br>
              <a:rPr lang="en-IN" sz="2400" dirty="0"/>
            </a:br>
            <a:r>
              <a:rPr lang="en-IN" sz="2400" dirty="0"/>
              <a:t>📄 M.R. Kruthika et al., </a:t>
            </a:r>
            <a:r>
              <a:rPr lang="en-IN" sz="2400" i="1" dirty="0"/>
              <a:t>A Smart Campus Communication System</a:t>
            </a:r>
            <a:r>
              <a:rPr lang="en-IN" sz="2400" dirty="0"/>
              <a:t> — International Journal of Computer Sciences and Engineering.</a:t>
            </a:r>
            <a:br>
              <a:rPr lang="en-IN" sz="2400" dirty="0"/>
            </a:br>
            <a:r>
              <a:rPr lang="en-IN" sz="2400" dirty="0"/>
              <a:t>➤ Article: ijcseonline.org (search title) </a:t>
            </a:r>
          </a:p>
          <a:p>
            <a:r>
              <a:rPr lang="en-IN" sz="2400" b="1" dirty="0" err="1"/>
              <a:t>DigiCampus</a:t>
            </a:r>
            <a:r>
              <a:rPr lang="en-IN" sz="2400" b="1" dirty="0"/>
              <a:t>: Smart Campus Management</a:t>
            </a:r>
            <a:br>
              <a:rPr lang="en-IN" sz="2400" dirty="0"/>
            </a:br>
            <a:r>
              <a:rPr lang="en-IN" sz="2400" dirty="0"/>
              <a:t>📄 Rao et al., </a:t>
            </a:r>
            <a:r>
              <a:rPr lang="en-IN" sz="2400" i="1" dirty="0" err="1"/>
              <a:t>DigiCampus</a:t>
            </a:r>
            <a:r>
              <a:rPr lang="en-IN" sz="2400" i="1" dirty="0"/>
              <a:t>: Smart Campus Management</a:t>
            </a:r>
            <a:r>
              <a:rPr lang="en-IN" sz="2400" dirty="0"/>
              <a:t> — IJARESM (2025).</a:t>
            </a:r>
            <a:br>
              <a:rPr lang="en-IN" sz="2400" dirty="0"/>
            </a:br>
            <a:r>
              <a:rPr lang="en-IN" sz="2400" dirty="0"/>
              <a:t>➤ Link/DOI: https://doi.org/10.56025/IJARESM.2025.1303253268 </a:t>
            </a:r>
          </a:p>
          <a:p>
            <a:pPr marR="0" lvl="0" algn="just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ＭＳ Ｐゴシック" pitchFamily="1" charset="-128"/>
              <a:cs typeface="Arial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77C3CE7-23F7-4828-823C-E0205DF2CF97}" type="slidenum"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adeGothic" pitchFamily="1" charset="0"/>
                <a:ea typeface="ＭＳ Ｐゴシック" pitchFamily="1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adeGothic" pitchFamily="1" charset="0"/>
              <a:ea typeface="ＭＳ Ｐゴシック" pitchFamily="1" charset="-128"/>
              <a:cs typeface="+mn-cs"/>
            </a:endParaRPr>
          </a:p>
        </p:txBody>
      </p:sp>
      <p:pic>
        <p:nvPicPr>
          <p:cNvPr id="11" name="Picture 10" descr="eatm log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384" y="81376"/>
            <a:ext cx="1095495" cy="102896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120848B-B2B4-45BE-A961-AEC0B06CF4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66903" y="14293"/>
            <a:ext cx="1674456" cy="1674456"/>
          </a:xfrm>
          <a:prstGeom prst="rect">
            <a:avLst/>
          </a:prstGeom>
        </p:spPr>
      </p:pic>
      <p:pic>
        <p:nvPicPr>
          <p:cNvPr id="13" name="Picture 12" descr="EFusionx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72405" y="203043"/>
            <a:ext cx="1194498" cy="1019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7886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0" y="6354762"/>
            <a:ext cx="12191999" cy="503238"/>
          </a:xfrm>
          <a:prstGeom prst="rect">
            <a:avLst/>
          </a:prstGeom>
          <a:solidFill>
            <a:srgbClr val="0070C0"/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accent2">
                  <a:lumMod val="7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5361" name="Title 1"/>
          <p:cNvSpPr>
            <a:spLocks noGrp="1"/>
          </p:cNvSpPr>
          <p:nvPr>
            <p:ph type="title"/>
          </p:nvPr>
        </p:nvSpPr>
        <p:spPr>
          <a:xfrm>
            <a:off x="2286000" y="0"/>
            <a:ext cx="6451600" cy="954578"/>
          </a:xfrm>
        </p:spPr>
        <p:txBody>
          <a:bodyPr/>
          <a:lstStyle/>
          <a:p>
            <a:pPr eaLnBrk="1" hangingPunct="1"/>
            <a:r>
              <a:rPr lang="en-US" sz="3600" b="1" dirty="0"/>
              <a:t>PROBLEM STATEMENT</a:t>
            </a:r>
            <a:endParaRPr lang="en-US" sz="3600" b="1" dirty="0">
              <a:latin typeface="Times New Roman" panose="02020603050405020304" pitchFamily="18" charset="0"/>
              <a:ea typeface="ＭＳ Ｐゴシック" pitchFamily="1" charset="-128"/>
              <a:cs typeface="Times New Roman" panose="02020603050405020304" pitchFamily="18" charset="0"/>
            </a:endParaRPr>
          </a:p>
        </p:txBody>
      </p:sp>
      <p:sp>
        <p:nvSpPr>
          <p:cNvPr id="15362" name="TextBox 8"/>
          <p:cNvSpPr txBox="1">
            <a:spLocks noChangeArrowheads="1"/>
          </p:cNvSpPr>
          <p:nvPr/>
        </p:nvSpPr>
        <p:spPr bwMode="auto">
          <a:xfrm>
            <a:off x="383263" y="1749075"/>
            <a:ext cx="6451601" cy="40626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sz="3200" dirty="0"/>
              <a:t>Describing the problem clearly</a:t>
            </a:r>
          </a:p>
          <a:p>
            <a:pPr marL="742950" lvl="1" indent="-285750" algn="just" defTabSz="914400" eaLnBrk="0" hangingPunct="0">
              <a:buFont typeface="Arial" panose="020B0604020202020204" pitchFamily="34" charset="0"/>
              <a:buChar char="•"/>
            </a:pPr>
            <a:r>
              <a:rPr lang="en-US" altLang="en-US" dirty="0">
                <a:latin typeface="Arial" panose="020B0604020202020204" pitchFamily="34" charset="0"/>
              </a:rPr>
              <a:t>Campuses face issues like poor maintenance, delayed </a:t>
            </a:r>
          </a:p>
          <a:p>
            <a:pPr lvl="1" algn="just" defTabSz="914400" eaLnBrk="0" hangingPunct="0"/>
            <a:r>
              <a:rPr lang="en-US" altLang="en-US" dirty="0">
                <a:latin typeface="Arial" panose="020B0604020202020204" pitchFamily="34" charset="0"/>
              </a:rPr>
              <a:t>      complaint resolution, and lack of proper communication.</a:t>
            </a:r>
          </a:p>
          <a:p>
            <a:pPr marL="742950" lvl="1" indent="-285750" algn="just" defTabSz="914400" eaLnBrk="0" hangingPunct="0">
              <a:buFont typeface="Arial" panose="020B0604020202020204" pitchFamily="34" charset="0"/>
              <a:buChar char="•"/>
            </a:pPr>
            <a:r>
              <a:rPr lang="en-US" altLang="en-US" dirty="0">
                <a:latin typeface="Arial" panose="020B0604020202020204" pitchFamily="34" charset="0"/>
              </a:rPr>
              <a:t>Students struggle to report problems easily</a:t>
            </a:r>
          </a:p>
          <a:p>
            <a:pPr marL="742950" lvl="1" indent="-285750" algn="just" defTabSz="914400" eaLnBrk="0" hangingPunct="0">
              <a:buFont typeface="Arial" panose="020B0604020202020204" pitchFamily="34" charset="0"/>
              <a:buChar char="•"/>
            </a:pPr>
            <a:r>
              <a:rPr lang="en-US" altLang="en-US" dirty="0">
                <a:latin typeface="Arial" panose="020B0604020202020204" pitchFamily="34" charset="0"/>
              </a:rPr>
              <a:t>No centralized digital system to manage campus care efficiently</a:t>
            </a:r>
            <a:r>
              <a:rPr lang="en-US" altLang="en-US" sz="1600" dirty="0">
                <a:latin typeface="Arial" panose="020B0604020202020204" pitchFamily="34" charset="0"/>
              </a:rPr>
              <a:t>.</a:t>
            </a:r>
            <a:endParaRPr lang="en-US" sz="2800" dirty="0"/>
          </a:p>
          <a:p>
            <a:pPr>
              <a:buFont typeface="Wingdings" pitchFamily="2" charset="2"/>
              <a:buChar char="Ø"/>
            </a:pPr>
            <a:r>
              <a:rPr lang="en-US" sz="3200" dirty="0"/>
              <a:t>Who faces this problem?</a:t>
            </a:r>
          </a:p>
          <a:p>
            <a:pPr marL="742950" lvl="1" indent="-285750" algn="just" defTabSz="914400" eaLnBrk="0" hangingPunct="0">
              <a:buFont typeface="Arial" panose="020B0604020202020204" pitchFamily="34" charset="0"/>
              <a:buChar char="•"/>
            </a:pPr>
            <a:r>
              <a:rPr lang="en-US" altLang="en-US" dirty="0">
                <a:latin typeface="Arial" panose="020B0604020202020204" pitchFamily="34" charset="0"/>
              </a:rPr>
              <a:t>Students</a:t>
            </a:r>
          </a:p>
          <a:p>
            <a:pPr marL="742950" lvl="1" indent="-285750" algn="just" defTabSz="914400" eaLnBrk="0" hangingPunct="0">
              <a:buFont typeface="Arial" panose="020B0604020202020204" pitchFamily="34" charset="0"/>
              <a:buChar char="•"/>
            </a:pPr>
            <a:r>
              <a:rPr lang="en-US" altLang="en-US" dirty="0">
                <a:latin typeface="Arial" panose="020B0604020202020204" pitchFamily="34" charset="0"/>
              </a:rPr>
              <a:t>Faculty members</a:t>
            </a:r>
          </a:p>
          <a:p>
            <a:pPr marL="742950" lvl="1" indent="-285750" algn="just" defTabSz="914400" eaLnBrk="0" hangingPunct="0">
              <a:buFont typeface="Arial" panose="020B0604020202020204" pitchFamily="34" charset="0"/>
              <a:buChar char="•"/>
            </a:pPr>
            <a:r>
              <a:rPr lang="en-US" altLang="en-US" dirty="0">
                <a:latin typeface="Arial" panose="020B0604020202020204" pitchFamily="34" charset="0"/>
              </a:rPr>
              <a:t>Administrative staff</a:t>
            </a:r>
          </a:p>
          <a:p>
            <a:pPr marL="742950" lvl="1" indent="-285750" algn="just" defTabSz="914400" eaLnBrk="0" hangingPunct="0">
              <a:buFont typeface="Arial" panose="020B0604020202020204" pitchFamily="34" charset="0"/>
              <a:buChar char="•"/>
            </a:pPr>
            <a:r>
              <a:rPr lang="en-US" altLang="en-US" dirty="0">
                <a:latin typeface="Arial" panose="020B0604020202020204" pitchFamily="34" charset="0"/>
              </a:rPr>
              <a:t>Campus management authorities</a:t>
            </a:r>
            <a:endParaRPr lang="en-US" sz="32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C3CE7-23F7-4828-823C-E0205DF2CF97}" type="slidenum">
              <a:rPr lang="en-US" b="1" smtClean="0">
                <a:solidFill>
                  <a:schemeClr val="bg1"/>
                </a:solidFill>
              </a:rPr>
              <a:pPr/>
              <a:t>2</a:t>
            </a:fld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12" name="Picture 11" descr="eatm log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384" y="81376"/>
            <a:ext cx="1095495" cy="102896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120848B-B2B4-45BE-A961-AEC0B06CF4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66903" y="14293"/>
            <a:ext cx="1674456" cy="1674456"/>
          </a:xfrm>
          <a:prstGeom prst="rect">
            <a:avLst/>
          </a:prstGeom>
        </p:spPr>
      </p:pic>
      <p:pic>
        <p:nvPicPr>
          <p:cNvPr id="14" name="Picture 13" descr="EFusionx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95863" y="203044"/>
            <a:ext cx="1271040" cy="108458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62FCA4E-05B6-CC79-F3A7-F08767CCCEEC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23838" t="20981" r="24192" b="28638"/>
          <a:stretch>
            <a:fillRect/>
          </a:stretch>
        </p:blipFill>
        <p:spPr>
          <a:xfrm>
            <a:off x="7204362" y="1830660"/>
            <a:ext cx="4378038" cy="424429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0" y="6354762"/>
            <a:ext cx="12191999" cy="503238"/>
          </a:xfrm>
          <a:prstGeom prst="rect">
            <a:avLst/>
          </a:prstGeom>
          <a:solidFill>
            <a:srgbClr val="0070C0"/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accent2">
                  <a:lumMod val="7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5361" name="Title 1"/>
          <p:cNvSpPr>
            <a:spLocks noGrp="1"/>
          </p:cNvSpPr>
          <p:nvPr>
            <p:ph type="title"/>
          </p:nvPr>
        </p:nvSpPr>
        <p:spPr>
          <a:xfrm>
            <a:off x="1267879" y="0"/>
            <a:ext cx="7827984" cy="954578"/>
          </a:xfrm>
        </p:spPr>
        <p:txBody>
          <a:bodyPr/>
          <a:lstStyle/>
          <a:p>
            <a:pPr eaLnBrk="1" hangingPunct="1"/>
            <a:r>
              <a:rPr lang="en-US" sz="3600" b="1" dirty="0"/>
              <a:t>PROPOSED SOLUTION </a:t>
            </a:r>
            <a:br>
              <a:rPr lang="en-US" sz="3600" b="1" dirty="0"/>
            </a:br>
            <a:r>
              <a:rPr lang="en-US" sz="3600" b="1" dirty="0"/>
              <a:t>(OUR IDEA)</a:t>
            </a:r>
            <a:endParaRPr lang="en-US" sz="3600" b="1" dirty="0">
              <a:latin typeface="Times New Roman" panose="02020603050405020304" pitchFamily="18" charset="0"/>
              <a:ea typeface="ＭＳ Ｐゴシック" pitchFamily="1" charset="-128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C3CE7-23F7-4828-823C-E0205DF2CF97}" type="slidenum">
              <a:rPr lang="en-US" b="1" smtClean="0">
                <a:solidFill>
                  <a:schemeClr val="bg1"/>
                </a:solidFill>
              </a:rPr>
              <a:pPr/>
              <a:t>3</a:t>
            </a:fld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12" name="Picture 11" descr="eatm log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384" y="81376"/>
            <a:ext cx="1095495" cy="102896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120848B-B2B4-45BE-A961-AEC0B06CF4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66903" y="14293"/>
            <a:ext cx="1674456" cy="1674456"/>
          </a:xfrm>
          <a:prstGeom prst="rect">
            <a:avLst/>
          </a:prstGeom>
        </p:spPr>
      </p:pic>
      <p:pic>
        <p:nvPicPr>
          <p:cNvPr id="14" name="Picture 13" descr="EFusionx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95863" y="203044"/>
            <a:ext cx="1271040" cy="108458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099348B-7C54-C50F-B82B-2246203B5921}"/>
              </a:ext>
            </a:extLst>
          </p:cNvPr>
          <p:cNvSpPr txBox="1"/>
          <p:nvPr/>
        </p:nvSpPr>
        <p:spPr>
          <a:xfrm>
            <a:off x="6885709" y="1579144"/>
            <a:ext cx="5046824" cy="4339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400" b="1" dirty="0"/>
              <a:t>1️⃣ Our Concept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A smart digital platform designed to improve campus maintenance and care.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It connects students and campus authorities through one centralized system.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Uses technology to make complaint reporting, tracking, and resolution faster and transparent.</a:t>
            </a:r>
          </a:p>
          <a:p>
            <a:pPr>
              <a:buNone/>
            </a:pPr>
            <a:br>
              <a:rPr lang="en-US" dirty="0"/>
            </a:b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95CAEF3-4C80-FAEA-7B8D-5D83B06CCD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20" t="13900" r="19048" b="7399"/>
          <a:stretch>
            <a:fillRect/>
          </a:stretch>
        </p:blipFill>
        <p:spPr bwMode="auto">
          <a:xfrm>
            <a:off x="5086071" y="2254826"/>
            <a:ext cx="1799638" cy="190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2D4471E-3DC5-A5BC-01B7-6FF99BEAA50E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28990" t="12582" r="29040" b="26970"/>
          <a:stretch>
            <a:fillRect/>
          </a:stretch>
        </p:blipFill>
        <p:spPr>
          <a:xfrm>
            <a:off x="348205" y="1110343"/>
            <a:ext cx="4381427" cy="518369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D4F69D3-EEB0-4C4C-9434-B9960FB585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354762"/>
            <a:ext cx="12191999" cy="503238"/>
          </a:xfrm>
          <a:prstGeom prst="rect">
            <a:avLst/>
          </a:prstGeom>
          <a:solidFill>
            <a:srgbClr val="0070C0"/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C0504D">
                  <a:lumMod val="75000"/>
                </a:srgbClr>
              </a:solidFill>
              <a:effectLst/>
              <a:uLnTx/>
              <a:uFillTx/>
              <a:latin typeface="Calibri"/>
              <a:ea typeface="ＭＳ Ｐゴシック" pitchFamily="1" charset="-128"/>
              <a:cs typeface="+mn-cs"/>
            </a:endParaRPr>
          </a:p>
        </p:txBody>
      </p:sp>
      <p:sp>
        <p:nvSpPr>
          <p:cNvPr id="17409" name="Title 1"/>
          <p:cNvSpPr>
            <a:spLocks noGrp="1"/>
          </p:cNvSpPr>
          <p:nvPr>
            <p:ph type="title"/>
          </p:nvPr>
        </p:nvSpPr>
        <p:spPr>
          <a:xfrm>
            <a:off x="1659236" y="79310"/>
            <a:ext cx="7513169" cy="1143000"/>
          </a:xfrm>
        </p:spPr>
        <p:txBody>
          <a:bodyPr/>
          <a:lstStyle/>
          <a:p>
            <a:pPr eaLnBrk="1" hangingPunct="1"/>
            <a:r>
              <a:rPr lang="en-US" sz="3600" b="1" dirty="0">
                <a:latin typeface="Times New Roman" panose="02020603050405020304" pitchFamily="18" charset="0"/>
                <a:ea typeface="ＭＳ Ｐゴシック" pitchFamily="1" charset="-128"/>
                <a:cs typeface="Times New Roman" panose="02020603050405020304" pitchFamily="18" charset="0"/>
              </a:rPr>
              <a:t>WORKING METHODOLOGY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77C3CE7-23F7-4828-823C-E0205DF2CF97}" type="slidenum"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adeGothic" pitchFamily="1" charset="0"/>
                <a:ea typeface="ＭＳ Ｐゴシック" pitchFamily="1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adeGothic" pitchFamily="1" charset="0"/>
              <a:ea typeface="ＭＳ Ｐゴシック" pitchFamily="1" charset="-128"/>
              <a:cs typeface="+mn-cs"/>
            </a:endParaRPr>
          </a:p>
        </p:txBody>
      </p:sp>
      <p:pic>
        <p:nvPicPr>
          <p:cNvPr id="9" name="Picture 8" descr="eatm log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384" y="81376"/>
            <a:ext cx="1095495" cy="102896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120848B-B2B4-45BE-A961-AEC0B06CF4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66903" y="14293"/>
            <a:ext cx="1674456" cy="1674456"/>
          </a:xfrm>
          <a:prstGeom prst="rect">
            <a:avLst/>
          </a:prstGeom>
        </p:spPr>
      </p:pic>
      <p:pic>
        <p:nvPicPr>
          <p:cNvPr id="13" name="Picture 12" descr="EFusionx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72405" y="203043"/>
            <a:ext cx="1194498" cy="101926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7C5BE46-D020-2046-B90A-7005199CE0A1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16888" r="5074" b="9773"/>
          <a:stretch>
            <a:fillRect/>
          </a:stretch>
        </p:blipFill>
        <p:spPr>
          <a:xfrm>
            <a:off x="1039091" y="1222310"/>
            <a:ext cx="9954491" cy="4508378"/>
          </a:xfrm>
          <a:prstGeom prst="rect">
            <a:avLst/>
          </a:prstGeom>
        </p:spPr>
      </p:pic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7467283B-D14D-1CCC-BD63-6930D813F4FA}"/>
              </a:ext>
            </a:extLst>
          </p:cNvPr>
          <p:cNvCxnSpPr>
            <a:cxnSpLocks/>
          </p:cNvCxnSpPr>
          <p:nvPr/>
        </p:nvCxnSpPr>
        <p:spPr>
          <a:xfrm>
            <a:off x="4488873" y="3553691"/>
            <a:ext cx="1683327" cy="91440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6634B5AD-4C01-A5B5-B264-63497E137065}"/>
              </a:ext>
            </a:extLst>
          </p:cNvPr>
          <p:cNvCxnSpPr>
            <a:cxnSpLocks/>
          </p:cNvCxnSpPr>
          <p:nvPr/>
        </p:nvCxnSpPr>
        <p:spPr>
          <a:xfrm flipV="1">
            <a:off x="4488873" y="2639291"/>
            <a:ext cx="1683327" cy="914400"/>
          </a:xfrm>
          <a:prstGeom prst="bentConnector3">
            <a:avLst>
              <a:gd name="adj1" fmla="val 50617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Left Brace 32">
            <a:extLst>
              <a:ext uri="{FF2B5EF4-FFF2-40B4-BE49-F238E27FC236}">
                <a16:creationId xmlns:a16="http://schemas.microsoft.com/office/drawing/2014/main" id="{95CD442A-1E4F-150B-A98B-6CD3CA16E36B}"/>
              </a:ext>
            </a:extLst>
          </p:cNvPr>
          <p:cNvSpPr/>
          <p:nvPr/>
        </p:nvSpPr>
        <p:spPr>
          <a:xfrm>
            <a:off x="8052954" y="1901537"/>
            <a:ext cx="353291" cy="1143000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4" name="Left Brace 33">
            <a:extLst>
              <a:ext uri="{FF2B5EF4-FFF2-40B4-BE49-F238E27FC236}">
                <a16:creationId xmlns:a16="http://schemas.microsoft.com/office/drawing/2014/main" id="{040291F0-DC22-BA6C-0062-112107619675}"/>
              </a:ext>
            </a:extLst>
          </p:cNvPr>
          <p:cNvSpPr/>
          <p:nvPr/>
        </p:nvSpPr>
        <p:spPr>
          <a:xfrm>
            <a:off x="7852063" y="3723764"/>
            <a:ext cx="353291" cy="1624799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533879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27FB4A-9F7D-CCEC-C497-566E0C271B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9CA4D1-1245-6B5C-D388-078E45D668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354762"/>
            <a:ext cx="12191999" cy="503238"/>
          </a:xfrm>
          <a:prstGeom prst="rect">
            <a:avLst/>
          </a:prstGeom>
          <a:solidFill>
            <a:srgbClr val="0070C0"/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C0504D">
                  <a:lumMod val="75000"/>
                </a:srgbClr>
              </a:solidFill>
              <a:effectLst/>
              <a:uLnTx/>
              <a:uFillTx/>
              <a:latin typeface="Calibri"/>
              <a:ea typeface="ＭＳ Ｐゴシック" pitchFamily="1" charset="-128"/>
              <a:cs typeface="+mn-cs"/>
            </a:endParaRPr>
          </a:p>
        </p:txBody>
      </p:sp>
      <p:sp>
        <p:nvSpPr>
          <p:cNvPr id="17409" name="Title 1">
            <a:extLst>
              <a:ext uri="{FF2B5EF4-FFF2-40B4-BE49-F238E27FC236}">
                <a16:creationId xmlns:a16="http://schemas.microsoft.com/office/drawing/2014/main" id="{CA811936-0F08-8432-94D3-26A9B7B560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9236" y="79310"/>
            <a:ext cx="7513169" cy="1143000"/>
          </a:xfrm>
        </p:spPr>
        <p:txBody>
          <a:bodyPr/>
          <a:lstStyle/>
          <a:p>
            <a:pPr eaLnBrk="1" hangingPunct="1"/>
            <a:r>
              <a:rPr lang="en-US" sz="3600" b="1" dirty="0">
                <a:latin typeface="Times New Roman" panose="02020603050405020304" pitchFamily="18" charset="0"/>
                <a:ea typeface="ＭＳ Ｐゴシック" pitchFamily="1" charset="-128"/>
                <a:cs typeface="Times New Roman" panose="02020603050405020304" pitchFamily="18" charset="0"/>
              </a:rPr>
              <a:t>WORKING METHODOLOGY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B7AE8D-9458-38CC-AB17-5F13F8736B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77C3CE7-23F7-4828-823C-E0205DF2CF97}" type="slidenum"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adeGothic" pitchFamily="1" charset="0"/>
                <a:ea typeface="ＭＳ Ｐゴシック" pitchFamily="1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adeGothic" pitchFamily="1" charset="0"/>
              <a:ea typeface="ＭＳ Ｐゴシック" pitchFamily="1" charset="-128"/>
              <a:cs typeface="+mn-cs"/>
            </a:endParaRPr>
          </a:p>
        </p:txBody>
      </p:sp>
      <p:pic>
        <p:nvPicPr>
          <p:cNvPr id="9" name="Picture 8" descr="eatm logo.png">
            <a:extLst>
              <a:ext uri="{FF2B5EF4-FFF2-40B4-BE49-F238E27FC236}">
                <a16:creationId xmlns:a16="http://schemas.microsoft.com/office/drawing/2014/main" id="{28762B40-C100-EAD3-D2AA-3F6A70665E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384" y="81376"/>
            <a:ext cx="1095495" cy="102896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E90D276-631B-A9AA-54EF-603132E208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66903" y="14293"/>
            <a:ext cx="1674456" cy="1674456"/>
          </a:xfrm>
          <a:prstGeom prst="rect">
            <a:avLst/>
          </a:prstGeom>
        </p:spPr>
      </p:pic>
      <p:pic>
        <p:nvPicPr>
          <p:cNvPr id="13" name="Picture 12" descr="EFusionx.png">
            <a:extLst>
              <a:ext uri="{FF2B5EF4-FFF2-40B4-BE49-F238E27FC236}">
                <a16:creationId xmlns:a16="http://schemas.microsoft.com/office/drawing/2014/main" id="{CC275EBC-2E13-7310-0DB5-3691F24888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72405" y="203043"/>
            <a:ext cx="1194498" cy="101926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F0293D4-0364-65A2-3804-281341DBBF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7919" y="1222309"/>
            <a:ext cx="10079182" cy="5020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6590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D4F69D3-EEB0-4C4C-9434-B9960FB585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354762"/>
            <a:ext cx="12191999" cy="503238"/>
          </a:xfrm>
          <a:prstGeom prst="rect">
            <a:avLst/>
          </a:prstGeom>
          <a:solidFill>
            <a:srgbClr val="0070C0"/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accent2">
                  <a:lumMod val="7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7409" name="Title 1"/>
          <p:cNvSpPr>
            <a:spLocks noGrp="1"/>
          </p:cNvSpPr>
          <p:nvPr>
            <p:ph type="title"/>
          </p:nvPr>
        </p:nvSpPr>
        <p:spPr>
          <a:xfrm>
            <a:off x="2135157" y="-32657"/>
            <a:ext cx="6711820" cy="1143000"/>
          </a:xfrm>
        </p:spPr>
        <p:txBody>
          <a:bodyPr/>
          <a:lstStyle/>
          <a:p>
            <a:pPr eaLnBrk="1" hangingPunct="1"/>
            <a:r>
              <a:rPr lang="en-US" sz="3600" b="1" dirty="0">
                <a:latin typeface="Times New Roman" panose="02020603050405020304" pitchFamily="18" charset="0"/>
                <a:ea typeface="ＭＳ Ｐゴシック" pitchFamily="1" charset="-128"/>
                <a:cs typeface="Times New Roman" panose="02020603050405020304" pitchFamily="18" charset="0"/>
              </a:rPr>
              <a:t>TECHNICAL APPROACH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C3CE7-23F7-4828-823C-E0205DF2CF97}" type="slidenum">
              <a:rPr lang="en-US" b="1">
                <a:solidFill>
                  <a:schemeClr val="bg1"/>
                </a:solidFill>
              </a:rPr>
              <a:pPr/>
              <a:t>6</a:t>
            </a:fld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9" name="Picture 8" descr="eatm log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384" y="81376"/>
            <a:ext cx="1095495" cy="102896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120848B-B2B4-45BE-A961-AEC0B06CF4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66903" y="14293"/>
            <a:ext cx="1674456" cy="1674456"/>
          </a:xfrm>
          <a:prstGeom prst="rect">
            <a:avLst/>
          </a:prstGeom>
        </p:spPr>
      </p:pic>
      <p:pic>
        <p:nvPicPr>
          <p:cNvPr id="13" name="Picture 12" descr="EFusionx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72405" y="203043"/>
            <a:ext cx="1194498" cy="101926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DBE07B6-1298-B943-A39A-0DFB83479E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1727" y="1427987"/>
            <a:ext cx="11009141" cy="481480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D4F69D3-EEB0-4C4C-9434-B9960FB585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6354762"/>
            <a:ext cx="12191999" cy="503238"/>
          </a:xfrm>
          <a:prstGeom prst="rect">
            <a:avLst/>
          </a:prstGeom>
          <a:solidFill>
            <a:srgbClr val="0070C0"/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C0504D">
                  <a:lumMod val="75000"/>
                </a:srgbClr>
              </a:solidFill>
              <a:effectLst/>
              <a:uLnTx/>
              <a:uFillTx/>
              <a:latin typeface="Calibri"/>
              <a:ea typeface="ＭＳ Ｐゴシック" pitchFamily="1" charset="-128"/>
              <a:cs typeface="+mn-cs"/>
            </a:endParaRPr>
          </a:p>
        </p:txBody>
      </p:sp>
      <p:sp>
        <p:nvSpPr>
          <p:cNvPr id="17409" name="Title 1"/>
          <p:cNvSpPr>
            <a:spLocks noGrp="1"/>
          </p:cNvSpPr>
          <p:nvPr>
            <p:ph type="title"/>
          </p:nvPr>
        </p:nvSpPr>
        <p:spPr>
          <a:xfrm>
            <a:off x="1249007" y="-47625"/>
            <a:ext cx="8745894" cy="1143000"/>
          </a:xfrm>
        </p:spPr>
        <p:txBody>
          <a:bodyPr/>
          <a:lstStyle/>
          <a:p>
            <a:pPr eaLnBrk="1" hangingPunct="1"/>
            <a:r>
              <a:rPr lang="en-US" sz="3600" b="1" dirty="0">
                <a:latin typeface="Times New Roman" panose="02020603050405020304" pitchFamily="18" charset="0"/>
                <a:ea typeface="ＭＳ Ｐゴシック" pitchFamily="1" charset="-128"/>
                <a:cs typeface="Times New Roman" panose="02020603050405020304" pitchFamily="18" charset="0"/>
              </a:rPr>
              <a:t>IMPACT AND BENEFITS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1" y="6356353"/>
            <a:ext cx="2844800" cy="365125"/>
          </a:xfrm>
        </p:spPr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77C3CE7-23F7-4828-823C-E0205DF2CF97}" type="slidenum"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adeGothic" pitchFamily="1" charset="0"/>
                <a:ea typeface="ＭＳ Ｐゴシック" pitchFamily="1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adeGothic" pitchFamily="1" charset="0"/>
              <a:ea typeface="ＭＳ Ｐゴシック" pitchFamily="1" charset="-128"/>
              <a:cs typeface="+mn-cs"/>
            </a:endParaRPr>
          </a:p>
        </p:txBody>
      </p:sp>
      <p:pic>
        <p:nvPicPr>
          <p:cNvPr id="9" name="Picture 8" descr="eatm log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385" y="81376"/>
            <a:ext cx="1095495" cy="102896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120848B-B2B4-45BE-A961-AEC0B06CF4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66904" y="14293"/>
            <a:ext cx="1674456" cy="1674456"/>
          </a:xfrm>
          <a:prstGeom prst="rect">
            <a:avLst/>
          </a:prstGeom>
        </p:spPr>
      </p:pic>
      <p:pic>
        <p:nvPicPr>
          <p:cNvPr id="13" name="Picture 12" descr="EFusionx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72406" y="203043"/>
            <a:ext cx="1194498" cy="101926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C1D66C9-8BC0-2D11-0451-2468BF737C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9873" y="1209194"/>
            <a:ext cx="10048009" cy="5129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1441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D4F69D3-EEB0-4C4C-9434-B9960FB585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354762"/>
            <a:ext cx="12191999" cy="503238"/>
          </a:xfrm>
          <a:prstGeom prst="rect">
            <a:avLst/>
          </a:prstGeom>
          <a:solidFill>
            <a:srgbClr val="0070C0"/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C0504D">
                  <a:lumMod val="75000"/>
                </a:srgbClr>
              </a:solidFill>
              <a:effectLst/>
              <a:uLnTx/>
              <a:uFillTx/>
              <a:latin typeface="Calibri"/>
              <a:ea typeface="ＭＳ Ｐゴシック" pitchFamily="1" charset="-128"/>
              <a:cs typeface="+mn-cs"/>
            </a:endParaRPr>
          </a:p>
        </p:txBody>
      </p:sp>
      <p:sp>
        <p:nvSpPr>
          <p:cNvPr id="17409" name="Title 1"/>
          <p:cNvSpPr>
            <a:spLocks noGrp="1"/>
          </p:cNvSpPr>
          <p:nvPr>
            <p:ph type="title"/>
          </p:nvPr>
        </p:nvSpPr>
        <p:spPr>
          <a:xfrm>
            <a:off x="1659236" y="79310"/>
            <a:ext cx="7513169" cy="1143000"/>
          </a:xfrm>
        </p:spPr>
        <p:txBody>
          <a:bodyPr/>
          <a:lstStyle/>
          <a:p>
            <a:pPr eaLnBrk="1" hangingPunct="1"/>
            <a:r>
              <a:rPr lang="en-US" sz="3600" b="1" dirty="0"/>
              <a:t>CHALLENGES &amp; RISKS</a:t>
            </a:r>
            <a:endParaRPr lang="en-US" sz="3600" b="1" dirty="0">
              <a:latin typeface="Times New Roman" panose="02020603050405020304" pitchFamily="18" charset="0"/>
              <a:ea typeface="ＭＳ Ｐゴシック" pitchFamily="1" charset="-128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77C3CE7-23F7-4828-823C-E0205DF2CF97}" type="slidenum"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adeGothic" pitchFamily="1" charset="0"/>
                <a:ea typeface="ＭＳ Ｐゴシック" pitchFamily="1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adeGothic" pitchFamily="1" charset="0"/>
              <a:ea typeface="ＭＳ Ｐゴシック" pitchFamily="1" charset="-128"/>
              <a:cs typeface="+mn-cs"/>
            </a:endParaRPr>
          </a:p>
        </p:txBody>
      </p:sp>
      <p:pic>
        <p:nvPicPr>
          <p:cNvPr id="9" name="Picture 8" descr="eatm log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384" y="81376"/>
            <a:ext cx="1095495" cy="102896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120848B-B2B4-45BE-A961-AEC0B06CF4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66903" y="14293"/>
            <a:ext cx="1674456" cy="1674456"/>
          </a:xfrm>
          <a:prstGeom prst="rect">
            <a:avLst/>
          </a:prstGeom>
        </p:spPr>
      </p:pic>
      <p:pic>
        <p:nvPicPr>
          <p:cNvPr id="13" name="Picture 12" descr="EFusionx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72405" y="203043"/>
            <a:ext cx="1194498" cy="101926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D522F53-AEFE-CE4C-5CD5-CA04CC8A0D4F}"/>
              </a:ext>
            </a:extLst>
          </p:cNvPr>
          <p:cNvSpPr txBox="1"/>
          <p:nvPr/>
        </p:nvSpPr>
        <p:spPr>
          <a:xfrm>
            <a:off x="3360844" y="1841639"/>
            <a:ext cx="571042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⚠️ CHALLENGES &amp; RISKS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Resistance to adopting new digital systems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Low user participation in the beginning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Data security and privacy risks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Technical issues (bugs, server downtime)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Delay in action from concerned departments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System misuse or fake complaints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533879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D4F69D3-EEB0-4C4C-9434-B9960FB585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354762"/>
            <a:ext cx="12191999" cy="503238"/>
          </a:xfrm>
          <a:prstGeom prst="rect">
            <a:avLst/>
          </a:prstGeom>
          <a:solidFill>
            <a:srgbClr val="0070C0"/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C0504D">
                  <a:lumMod val="75000"/>
                </a:srgbClr>
              </a:solidFill>
              <a:effectLst/>
              <a:uLnTx/>
              <a:uFillTx/>
              <a:latin typeface="Calibri"/>
              <a:ea typeface="ＭＳ Ｐゴシック" pitchFamily="1" charset="-128"/>
              <a:cs typeface="+mn-cs"/>
            </a:endParaRPr>
          </a:p>
        </p:txBody>
      </p:sp>
      <p:sp>
        <p:nvSpPr>
          <p:cNvPr id="17409" name="Title 1"/>
          <p:cNvSpPr>
            <a:spLocks noGrp="1"/>
          </p:cNvSpPr>
          <p:nvPr>
            <p:ph type="title"/>
          </p:nvPr>
        </p:nvSpPr>
        <p:spPr>
          <a:xfrm>
            <a:off x="1249006" y="-47625"/>
            <a:ext cx="8745894" cy="1143000"/>
          </a:xfrm>
        </p:spPr>
        <p:txBody>
          <a:bodyPr/>
          <a:lstStyle/>
          <a:p>
            <a:pPr eaLnBrk="1" hangingPunct="1"/>
            <a:r>
              <a:rPr lang="en-US" sz="3600" b="1" dirty="0"/>
              <a:t>FUTURE SCOPE</a:t>
            </a:r>
            <a:endParaRPr lang="en-US" sz="3600" b="1" dirty="0">
              <a:latin typeface="Times New Roman" panose="02020603050405020304" pitchFamily="18" charset="0"/>
              <a:ea typeface="ＭＳ Ｐゴシック" pitchFamily="1" charset="-128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77C3CE7-23F7-4828-823C-E0205DF2CF97}" type="slidenum"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adeGothic" pitchFamily="1" charset="0"/>
                <a:ea typeface="ＭＳ Ｐゴシック" pitchFamily="1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adeGothic" pitchFamily="1" charset="0"/>
              <a:ea typeface="ＭＳ Ｐゴシック" pitchFamily="1" charset="-128"/>
              <a:cs typeface="+mn-cs"/>
            </a:endParaRPr>
          </a:p>
        </p:txBody>
      </p:sp>
      <p:pic>
        <p:nvPicPr>
          <p:cNvPr id="9" name="Picture 8" descr="eatm log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384" y="81376"/>
            <a:ext cx="1095495" cy="102896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120848B-B2B4-45BE-A961-AEC0B06CF4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66903" y="14293"/>
            <a:ext cx="1674456" cy="1674456"/>
          </a:xfrm>
          <a:prstGeom prst="rect">
            <a:avLst/>
          </a:prstGeom>
        </p:spPr>
      </p:pic>
      <p:pic>
        <p:nvPicPr>
          <p:cNvPr id="13" name="Picture 12" descr="EFusionx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72405" y="203043"/>
            <a:ext cx="1194498" cy="101926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D0605CA-69EA-01B5-BE37-452FA6BE7763}"/>
              </a:ext>
            </a:extLst>
          </p:cNvPr>
          <p:cNvSpPr txBox="1"/>
          <p:nvPr/>
        </p:nvSpPr>
        <p:spPr>
          <a:xfrm>
            <a:off x="1467380" y="1466125"/>
            <a:ext cx="9257237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/>
              <a:t>🚀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3200" dirty="0"/>
              <a:t>Mobile application version for easier access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3200" dirty="0"/>
              <a:t>AI-based issue categorization and priority detection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3200" dirty="0"/>
              <a:t>Integration with IoT sensors (smart dustbins, water monitoring, etc.)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3200" dirty="0"/>
              <a:t>Real-time notification system (SMS/Email alerts)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3200" dirty="0"/>
              <a:t>Analytics dashboard for data-driven decision making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3200" dirty="0"/>
              <a:t>Expansion to Smart City and other institutions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29971441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8062</TotalTime>
  <Words>465</Words>
  <Application>Microsoft Office PowerPoint</Application>
  <PresentationFormat>Widescreen</PresentationFormat>
  <Paragraphs>82</Paragraphs>
  <Slides>11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ＭＳ Ｐゴシック</vt:lpstr>
      <vt:lpstr>Arial</vt:lpstr>
      <vt:lpstr>Calibri</vt:lpstr>
      <vt:lpstr>Garamond</vt:lpstr>
      <vt:lpstr>Times New Roman</vt:lpstr>
      <vt:lpstr>TradeGothic</vt:lpstr>
      <vt:lpstr>Wingdings</vt:lpstr>
      <vt:lpstr>Office Theme</vt:lpstr>
      <vt:lpstr>ARTEMIS HACKATHON 2026</vt:lpstr>
      <vt:lpstr>PROBLEM STATEMENT</vt:lpstr>
      <vt:lpstr>PROPOSED SOLUTION  (OUR IDEA)</vt:lpstr>
      <vt:lpstr>WORKING METHODOLOGY</vt:lpstr>
      <vt:lpstr>WORKING METHODOLOGY</vt:lpstr>
      <vt:lpstr>TECHNICAL APPROACH</vt:lpstr>
      <vt:lpstr>IMPACT AND BENEFITS</vt:lpstr>
      <vt:lpstr>CHALLENGES &amp; RISKS</vt:lpstr>
      <vt:lpstr>FUTURE SCOPE</vt:lpstr>
      <vt:lpstr>BUSINESS MODEL / PROFIT STRATEGY</vt:lpstr>
      <vt:lpstr>RESEARCH  AND REFERENCES</vt:lpstr>
    </vt:vector>
  </TitlesOfParts>
  <Manager/>
  <Company>Crowdfunder, Inc.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Investor Pitch Deck Template</dc:title>
  <dc:subject/>
  <dc:creator>Crowdfunder</dc:creator>
  <cp:keywords/>
  <dc:description/>
  <cp:lastModifiedBy>Debasish Majhi</cp:lastModifiedBy>
  <cp:revision>160</cp:revision>
  <dcterms:created xsi:type="dcterms:W3CDTF">2013-12-12T18:46:50Z</dcterms:created>
  <dcterms:modified xsi:type="dcterms:W3CDTF">2026-02-25T11:43:35Z</dcterms:modified>
  <cp:category/>
</cp:coreProperties>
</file>